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63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29" autoAdjust="0"/>
  </p:normalViewPr>
  <p:slideViewPr>
    <p:cSldViewPr>
      <p:cViewPr>
        <p:scale>
          <a:sx n="80" d="100"/>
          <a:sy n="80" d="100"/>
        </p:scale>
        <p:origin x="-52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90CD8-8EF5-4F78-BD03-0F295A585501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9B5DF-3B1D-4923-9229-11C487E68E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46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Biêt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9B5DF-3B1D-4923-9229-11C487E68E8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F8DEC-6103-431B-93AC-C698992C2F36}" type="datetimeFigureOut">
              <a:rPr lang="en-US" smtClean="0"/>
              <a:pPr/>
              <a:t>12/31/2021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8BA48-AE3A-4524-8F14-3E9EB7671F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7000" advTm="10000">
        <p:dissolve/>
      </p:transition>
    </mc:Choice>
    <mc:Fallback xmlns="">
      <p:transition spd="slow" advTm="10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PHÒNG GIÁO DỤC VÀ ĐÀO TẠO QUẬN 10</a:t>
            </a:r>
            <a:br>
              <a:rPr lang="en-US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TRƯỜNG CHUYÊN BIỆT QUẬN 10</a:t>
            </a:r>
            <a:br>
              <a:rPr lang="en-US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3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MÔN</a:t>
            </a:r>
            <a:r>
              <a:rPr lang="en-US" sz="33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: GIÁO DỤC THỂ CHẤT</a:t>
            </a:r>
          </a:p>
          <a:p>
            <a:pPr algn="ctr">
              <a:buNone/>
            </a:pPr>
            <a:r>
              <a:rPr lang="en-US" sz="33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LỚP </a:t>
            </a:r>
            <a:r>
              <a:rPr lang="en-US" sz="33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1B3</a:t>
            </a:r>
            <a:endParaRPr lang="en-US" sz="33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</a:endParaRPr>
          </a:p>
          <a:p>
            <a:pPr algn="ctr">
              <a:buNone/>
            </a:pPr>
            <a:r>
              <a:rPr lang="en-US" sz="33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BÀI</a:t>
            </a:r>
            <a:r>
              <a:rPr lang="en-US" sz="33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: </a:t>
            </a:r>
            <a:r>
              <a:rPr lang="vi-VN" sz="33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</a:rPr>
              <a:t>NÉM BÓNG VÀO RỔ</a:t>
            </a:r>
          </a:p>
          <a:p>
            <a:pPr algn="ctr">
              <a:buNone/>
            </a:pP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GIÁO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VIÊN: LÊ THỊ PHƯƠNG</a:t>
            </a:r>
          </a:p>
          <a:p>
            <a:pPr algn="just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0007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split orient="vert"/>
      </p:transition>
    </mc:Choice>
    <mc:Fallback xmlns="">
      <p:transition spd="slow" advTm="10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514600" cy="868362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pPr algn="l"/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229600" cy="4525963"/>
          </a:xfrm>
        </p:spPr>
        <p:txBody>
          <a:bodyPr/>
          <a:lstStyle/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Trụ bóng rổ,  bóng rổ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:Tùy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trụ bóng rổ 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21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10000">
        <p:randomBar dir="vert"/>
      </p:transition>
    </mc:Choice>
    <mc:Fallback xmlns="">
      <p:transition spd="slow" advTm="10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6" tmFilter="0, 0; 0.125,0.2665; 0.25,0.4; 0.375,0.465; 0.5,0.5;  0.625,0.535; 0.75,0.6; 0.875,0.7335; 1,1">
                                          <p:stCondLst>
                                            <p:cond delay="1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6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6">
                                          <p:stCondLst>
                                            <p:cond delay="89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28" decel="50000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1"/>
            <a:ext cx="8077200" cy="46482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biết dùng sức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ném bóng vào rổ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Rèn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tính tập trung, chú ý và khả năng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khéo léo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cho trẻ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7675" y="536287"/>
            <a:ext cx="1882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u="sng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3200" b="1" u="sng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14:flash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3505200" cy="86836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khớp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 descr="C:\Users\Administrator\Downloads\khơi_đong-removebg-previe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2181225"/>
            <a:ext cx="8077200" cy="41148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10000">
        <p:blinds dir="vert"/>
      </p:transition>
    </mc:Choice>
    <mc:Fallback xmlns="">
      <p:transition spd="slow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4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4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400" fill="hold">
                                          <p:stCondLst>
                                            <p:cond delay="4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400" fill="hold">
                                          <p:stCondLst>
                                            <p:cond delay="5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1430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800" b="1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rổ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828800"/>
            <a:ext cx="8229600" cy="4525963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just"/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Hai tay cầm bóng trước ngực, mắt quan sát rổ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en-US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000" advTm="10000">
        <p:cover/>
      </p:transition>
    </mc:Choice>
    <mc:Fallback xmlns="">
      <p:transition spd="slow" advTm="10000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3400" y="5271611"/>
            <a:ext cx="1295400" cy="609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Chuẩn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bị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50316" y="5256847"/>
            <a:ext cx="1480782" cy="609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>
                <a:solidFill>
                  <a:schemeClr val="tx1"/>
                </a:solidFill>
              </a:rPr>
              <a:t>Ném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3" descr="C:\Users\PHUONG\Downloads\trụ_bóng_rổ-removebg-previ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3" y="1143000"/>
            <a:ext cx="2713673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PHUONG\Downloads\Picture1-removebg-preview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5358"/>
            <a:ext cx="6619875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Tm="10000">
        <p14:flash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00400" cy="94456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tĩnh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05000"/>
            <a:ext cx="8229600" cy="4525963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2" descr="C:\Users\Administrator\Downloads\thả_lỏng-removebg-previe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19400"/>
            <a:ext cx="8610600" cy="3276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10000">
        <p:wheel spokes="1"/>
      </p:transition>
    </mc:Choice>
    <mc:Fallback xmlns="">
      <p:transition spd="slow" advTm="10000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1582</TotalTime>
  <Words>196</Words>
  <Application>Microsoft Office PowerPoint</Application>
  <PresentationFormat>On-screen Show (4:3)</PresentationFormat>
  <Paragraphs>35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        PHÒNG GIÁO DỤC VÀ ĐÀO TẠO QUẬN 10 TRƯỜNG CHUYÊN BIỆT QUẬN 10     </vt:lpstr>
      <vt:lpstr>Chuẩn bị:</vt:lpstr>
      <vt:lpstr>PowerPoint Presentation</vt:lpstr>
      <vt:lpstr>1. Khởi động</vt:lpstr>
      <vt:lpstr>2. Trọng động: “Ném bóng vào rổ”</vt:lpstr>
      <vt:lpstr>PowerPoint Presentation</vt:lpstr>
      <vt:lpstr>3. Hồi tĩnh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Môn: Thể dục  Bài: “Bật xa”</dc:title>
  <dc:creator>Administrator</dc:creator>
  <cp:lastModifiedBy>PHUONG</cp:lastModifiedBy>
  <cp:revision>182</cp:revision>
  <dcterms:created xsi:type="dcterms:W3CDTF">2021-02-18T03:50:11Z</dcterms:created>
  <dcterms:modified xsi:type="dcterms:W3CDTF">2021-12-31T08:23:12Z</dcterms:modified>
</cp:coreProperties>
</file>